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1" r:id="rId3"/>
    <p:sldId id="262" r:id="rId4"/>
    <p:sldId id="257" r:id="rId5"/>
    <p:sldId id="258" r:id="rId6"/>
    <p:sldId id="265" r:id="rId7"/>
    <p:sldId id="263" r:id="rId8"/>
    <p:sldId id="274" r:id="rId9"/>
    <p:sldId id="259" r:id="rId10"/>
    <p:sldId id="264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F6E35-B16F-4206-A920-F6840CD5B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693" y="713064"/>
            <a:ext cx="8296712" cy="331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273E9-6812-4BDF-B89B-E693677288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22" descr="Image result for fun puberty activities">
            <a:extLst>
              <a:ext uri="{FF2B5EF4-FFF2-40B4-BE49-F238E27FC236}">
                <a16:creationId xmlns:a16="http://schemas.microsoft.com/office/drawing/2014/main" id="{C022A35C-B715-43C9-806A-BC762D212A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92" y="717027"/>
            <a:ext cx="8296712" cy="33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BA1E7E-F124-4739-A59A-5EB86675E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379" y="4474657"/>
            <a:ext cx="5979337" cy="166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58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39821D77-1491-4B11-B71E-5022D45229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75" y="218288"/>
            <a:ext cx="300990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 result for fun puberty activities">
            <a:extLst>
              <a:ext uri="{FF2B5EF4-FFF2-40B4-BE49-F238E27FC236}">
                <a16:creationId xmlns:a16="http://schemas.microsoft.com/office/drawing/2014/main" id="{448B5954-BD95-45C8-AEF4-55B46654B76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653" y="500864"/>
            <a:ext cx="3561826" cy="246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Image result for voice changes">
            <a:extLst>
              <a:ext uri="{FF2B5EF4-FFF2-40B4-BE49-F238E27FC236}">
                <a16:creationId xmlns:a16="http://schemas.microsoft.com/office/drawing/2014/main" id="{92499B06-439D-42E1-B84F-871F8DCEE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7" y="4301281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hair growth in puberty">
            <a:extLst>
              <a:ext uri="{FF2B5EF4-FFF2-40B4-BE49-F238E27FC236}">
                <a16:creationId xmlns:a16="http://schemas.microsoft.com/office/drawing/2014/main" id="{9E527CE1-96F2-4A7B-8C41-1864FEA66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65" y="443978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lated image">
            <a:extLst>
              <a:ext uri="{FF2B5EF4-FFF2-40B4-BE49-F238E27FC236}">
                <a16:creationId xmlns:a16="http://schemas.microsoft.com/office/drawing/2014/main" id="{A7C48D14-FC5E-4EAA-A86B-752F47BD0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72" y="457274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stinky sweat">
            <a:extLst>
              <a:ext uri="{FF2B5EF4-FFF2-40B4-BE49-F238E27FC236}">
                <a16:creationId xmlns:a16="http://schemas.microsoft.com/office/drawing/2014/main" id="{5612E106-1404-45A1-B174-7ABED67FD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631" y="938911"/>
            <a:ext cx="4250230" cy="269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987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2A6D7-4EFE-4FA5-8EC3-30A9A7DD3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Emotional changes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DEA09-7045-4B76-B373-C1C1DCA8AD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57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fun puberty activities">
            <a:extLst>
              <a:ext uri="{FF2B5EF4-FFF2-40B4-BE49-F238E27FC236}">
                <a16:creationId xmlns:a16="http://schemas.microsoft.com/office/drawing/2014/main" id="{659798CB-AA93-4989-9451-606A17DBA5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0" y="333463"/>
            <a:ext cx="4943912" cy="2778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Image result for fun puberty activities">
            <a:extLst>
              <a:ext uri="{FF2B5EF4-FFF2-40B4-BE49-F238E27FC236}">
                <a16:creationId xmlns:a16="http://schemas.microsoft.com/office/drawing/2014/main" id="{50623CCB-EDE3-4A6F-998F-B17F8D6CB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712" y="3745685"/>
            <a:ext cx="4457088" cy="267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>
            <a:extLst>
              <a:ext uri="{FF2B5EF4-FFF2-40B4-BE49-F238E27FC236}">
                <a16:creationId xmlns:a16="http://schemas.microsoft.com/office/drawing/2014/main" id="{7BE79D66-4953-434F-96CB-2CAF2C775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270" y="172106"/>
            <a:ext cx="4264229" cy="319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106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5DED-765A-4866-AFDD-64A1EE7FDD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things you can do to stay healthy during puberty?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ECB1B1-6E1D-4868-B4E4-4F70FA9741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4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fun puberty activities">
            <a:extLst>
              <a:ext uri="{FF2B5EF4-FFF2-40B4-BE49-F238E27FC236}">
                <a16:creationId xmlns:a16="http://schemas.microsoft.com/office/drawing/2014/main" id="{5196B907-1E51-478A-844F-70E207EC89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2" y="658433"/>
            <a:ext cx="4546833" cy="245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Image result for eating healthy">
            <a:extLst>
              <a:ext uri="{FF2B5EF4-FFF2-40B4-BE49-F238E27FC236}">
                <a16:creationId xmlns:a16="http://schemas.microsoft.com/office/drawing/2014/main" id="{FC639AE8-5919-4834-8B99-5C8E2C70F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98" y="310303"/>
            <a:ext cx="5150841" cy="343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sleeping">
            <a:extLst>
              <a:ext uri="{FF2B5EF4-FFF2-40B4-BE49-F238E27FC236}">
                <a16:creationId xmlns:a16="http://schemas.microsoft.com/office/drawing/2014/main" id="{7D33D2EE-AE1E-48D2-9E2E-1DCDEBE92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5" y="3745874"/>
            <a:ext cx="4135729" cy="260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kids exercise">
            <a:extLst>
              <a:ext uri="{FF2B5EF4-FFF2-40B4-BE49-F238E27FC236}">
                <a16:creationId xmlns:a16="http://schemas.microsoft.com/office/drawing/2014/main" id="{DCC5073F-CD0E-4A57-B802-89CCE543F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21096"/>
            <a:ext cx="4792911" cy="265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93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7230B-1C78-43CD-8384-0A49BAEC99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if I play sports?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888FB-9198-4BFD-A727-FAF435C5C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40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orts images">
            <a:extLst>
              <a:ext uri="{FF2B5EF4-FFF2-40B4-BE49-F238E27FC236}">
                <a16:creationId xmlns:a16="http://schemas.microsoft.com/office/drawing/2014/main" id="{5D76B224-2FFA-4080-A7E9-FED85CFCC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1" y="632323"/>
            <a:ext cx="5351498" cy="325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rotective equipment sports">
            <a:extLst>
              <a:ext uri="{FF2B5EF4-FFF2-40B4-BE49-F238E27FC236}">
                <a16:creationId xmlns:a16="http://schemas.microsoft.com/office/drawing/2014/main" id="{EF783F72-58F1-4706-BC1B-4C8F22F6E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103" y="2258212"/>
            <a:ext cx="52387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42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F36E2-6AFF-420A-95D5-872703247F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Now what???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ACF2A-5F38-4D21-8CCD-0C5306CD9A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12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normal">
            <a:extLst>
              <a:ext uri="{FF2B5EF4-FFF2-40B4-BE49-F238E27FC236}">
                <a16:creationId xmlns:a16="http://schemas.microsoft.com/office/drawing/2014/main" id="{FA6F13DC-275E-43C0-859D-B56ED4981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49" y="2860646"/>
            <a:ext cx="5300293" cy="297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dolescence">
            <a:extLst>
              <a:ext uri="{FF2B5EF4-FFF2-40B4-BE49-F238E27FC236}">
                <a16:creationId xmlns:a16="http://schemas.microsoft.com/office/drawing/2014/main" id="{F74CBF00-1DB4-4166-967A-87F38DD93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37" y="2964459"/>
            <a:ext cx="4947257" cy="277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B8D987-EBEE-4C97-B6E1-0EC230B2BE5B}"/>
              </a:ext>
            </a:extLst>
          </p:cNvPr>
          <p:cNvSpPr txBox="1"/>
          <p:nvPr/>
        </p:nvSpPr>
        <p:spPr>
          <a:xfrm>
            <a:off x="2055303" y="582928"/>
            <a:ext cx="8623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Celebrate Yourself</a:t>
            </a:r>
          </a:p>
        </p:txBody>
      </p:sp>
    </p:spTree>
    <p:extLst>
      <p:ext uri="{BB962C8B-B14F-4D97-AF65-F5344CB8AC3E}">
        <p14:creationId xmlns:p14="http://schemas.microsoft.com/office/powerpoint/2010/main" val="105149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F3A0C-FCC3-4CF1-97E3-ACDE6056D2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puberty?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31CF0-9C0B-4BBF-A492-EB1EA61EDB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4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9">
            <a:extLst>
              <a:ext uri="{FF2B5EF4-FFF2-40B4-BE49-F238E27FC236}">
                <a16:creationId xmlns:a16="http://schemas.microsoft.com/office/drawing/2014/main" id="{850BC271-E01C-4124-8712-BD4A2BCD7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20" y="1132514"/>
            <a:ext cx="8550577" cy="47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8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3EC69-5B76-4699-A890-A639BD7C9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does puberty start?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487DC-1AC0-49FF-91B6-98C18293A7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5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ted image">
            <a:extLst>
              <a:ext uri="{FF2B5EF4-FFF2-40B4-BE49-F238E27FC236}">
                <a16:creationId xmlns:a16="http://schemas.microsoft.com/office/drawing/2014/main" id="{F41AE7A7-39A5-4EF7-AE2F-DB5BCB55BF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57" y="503339"/>
            <a:ext cx="6904140" cy="5821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454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32C7-145B-4A02-808A-8ACB0F3881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talk male reproductive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7E71F-AE41-4CC5-910B-A2BBAFDE5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fun puberty activities">
            <a:extLst>
              <a:ext uri="{FF2B5EF4-FFF2-40B4-BE49-F238E27FC236}">
                <a16:creationId xmlns:a16="http://schemas.microsoft.com/office/drawing/2014/main" id="{D5B75809-FF97-49C1-802D-5E544BD05B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0" y="99008"/>
            <a:ext cx="571500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 result for fun puberty activities">
            <a:extLst>
              <a:ext uri="{FF2B5EF4-FFF2-40B4-BE49-F238E27FC236}">
                <a16:creationId xmlns:a16="http://schemas.microsoft.com/office/drawing/2014/main" id="{67308C4C-A96A-44A9-9418-4DAD5E0B964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71" y="3596657"/>
            <a:ext cx="5943600" cy="312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08">
            <a:extLst>
              <a:ext uri="{FF2B5EF4-FFF2-40B4-BE49-F238E27FC236}">
                <a16:creationId xmlns:a16="http://schemas.microsoft.com/office/drawing/2014/main" id="{66CD166E-4EB9-4704-BA5F-74ED37C18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037" y="324637"/>
            <a:ext cx="2795268" cy="280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71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8F354B-5E66-4B6F-AD2C-F8D647ADA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941832"/>
            <a:ext cx="6096000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0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A61ED-2EC4-40A7-85B4-313D93831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Name the physical changes</a:t>
            </a:r>
            <a:br>
              <a:rPr lang="en-US" dirty="0"/>
            </a:br>
            <a:r>
              <a:rPr lang="en-US" sz="1800" dirty="0"/>
              <a:t>hint: there are 6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27F57-84DA-4FB0-9FE9-2BD7C74AB4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2089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86</TotalTime>
  <Words>50</Words>
  <Application>Microsoft Office PowerPoint</Application>
  <PresentationFormat>Widescreen</PresentationFormat>
  <Paragraphs>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Parcel</vt:lpstr>
      <vt:lpstr>PowerPoint Presentation</vt:lpstr>
      <vt:lpstr>What is puberty?</vt:lpstr>
      <vt:lpstr>PowerPoint Presentation</vt:lpstr>
      <vt:lpstr>Where does puberty start?</vt:lpstr>
      <vt:lpstr>PowerPoint Presentation</vt:lpstr>
      <vt:lpstr>Let’s talk male reproductive system</vt:lpstr>
      <vt:lpstr>PowerPoint Presentation</vt:lpstr>
      <vt:lpstr>PowerPoint Presentation</vt:lpstr>
      <vt:lpstr>Name the physical changes hint: there are 6</vt:lpstr>
      <vt:lpstr>PowerPoint Presentation</vt:lpstr>
      <vt:lpstr>Emotional changes</vt:lpstr>
      <vt:lpstr>PowerPoint Presentation</vt:lpstr>
      <vt:lpstr>What are some things you can do to stay healthy during puberty?</vt:lpstr>
      <vt:lpstr>PowerPoint Presentation</vt:lpstr>
      <vt:lpstr>What if I play sports?</vt:lpstr>
      <vt:lpstr>PowerPoint Presentation</vt:lpstr>
      <vt:lpstr>Now what???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Strong</dc:creator>
  <cp:lastModifiedBy>Amy Dillon</cp:lastModifiedBy>
  <cp:revision>11</cp:revision>
  <dcterms:created xsi:type="dcterms:W3CDTF">2019-12-31T23:07:18Z</dcterms:created>
  <dcterms:modified xsi:type="dcterms:W3CDTF">2024-05-31T18:14:28Z</dcterms:modified>
</cp:coreProperties>
</file>